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гражданско-патриотическое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экологическое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физическое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духовно-нравственное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57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популяризация научных знаний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51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ранняя профориентация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20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работа сдетьми ОВЗ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14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77284688"/>
        <c:axId val="1077287952"/>
      </c:barChart>
      <c:catAx>
        <c:axId val="10772846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077287952"/>
        <c:crosses val="autoZero"/>
        <c:auto val="1"/>
        <c:lblAlgn val="ctr"/>
        <c:lblOffset val="100"/>
        <c:noMultiLvlLbl val="0"/>
      </c:catAx>
      <c:valAx>
        <c:axId val="10772879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0772846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13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98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0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25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3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53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55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8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9C077-ACAC-40A4-9745-5988AA02E98E}" type="datetimeFigureOut">
              <a:rPr lang="ru-RU" smtClean="0"/>
              <a:t>30.05.2016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E42D4-38C3-452D-88D2-995DC64628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9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1369" y="1506828"/>
            <a:ext cx="108955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мониторинга инновационных направлений деятельности ДОО края (по итогам проведенных в муниципалитетах модельных семинаров)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453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761" y="1463469"/>
            <a:ext cx="1174123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семинаре были выбраны такие инновационные направления: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Гражданско-патриотическое воспитание.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Экология.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Физическое развитие и здоровый образ жизни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Духовно-нравственное развитие и культурное наследие.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Популяризация научных знаний</a:t>
            </a:r>
          </a:p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Ранняя профориентация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62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Диаграмма направлений инновационной деятельности ДОО края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542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10748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50</Words>
  <Application>Microsoft Office PowerPoint</Application>
  <PresentationFormat>Широкоэкранный</PresentationFormat>
  <Paragraphs>10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Диаграмма направлений инновационной деятельности ДОО края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Михненко Марина Михайловна</dc:creator>
  <cp:lastModifiedBy>Михненко Марина Михайловна</cp:lastModifiedBy>
  <cp:revision>9</cp:revision>
  <dcterms:created xsi:type="dcterms:W3CDTF">2016-05-30T01:21:18Z</dcterms:created>
  <dcterms:modified xsi:type="dcterms:W3CDTF">2016-05-30T05:05:24Z</dcterms:modified>
</cp:coreProperties>
</file>